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9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B6FC106-7ECE-42F1-9743-6C87CACCBE34}"/>
    <pc:docChg chg="modSld">
      <pc:chgData name="Narelle Wheaton" userId="6e1b2b30-480e-4f91-806b-6735d5b9e446" providerId="ADAL" clId="{9B6FC106-7ECE-42F1-9743-6C87CACCBE34}" dt="2023-08-05T05:54:07.632" v="13" actId="404"/>
      <pc:docMkLst>
        <pc:docMk/>
      </pc:docMkLst>
      <pc:sldChg chg="modSp mod">
        <pc:chgData name="Narelle Wheaton" userId="6e1b2b30-480e-4f91-806b-6735d5b9e446" providerId="ADAL" clId="{9B6FC106-7ECE-42F1-9743-6C87CACCBE34}" dt="2023-08-05T05:54:07.632" v="13" actId="404"/>
        <pc:sldMkLst>
          <pc:docMk/>
          <pc:sldMk cId="3304404331" sldId="256"/>
        </pc:sldMkLst>
        <pc:spChg chg="mod">
          <ac:chgData name="Narelle Wheaton" userId="6e1b2b30-480e-4f91-806b-6735d5b9e446" providerId="ADAL" clId="{9B6FC106-7ECE-42F1-9743-6C87CACCBE34}" dt="2023-08-05T05:54:07.632" v="13" actId="404"/>
          <ac:spMkLst>
            <pc:docMk/>
            <pc:sldMk cId="3304404331" sldId="256"/>
            <ac:spMk id="3" creationId="{B7372532-280F-47E8-9312-08EADB2D498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6866A-AB80-4491-A4F5-D2F46A066E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80D69E-88D5-4EAF-A724-B98BA953D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508C0-6DAE-4524-9C33-B9AED5E15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D4C8A-6262-46C8-A769-C5C562558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46AB6-C36F-4E95-B7B2-E9D4124F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652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DCBBA-5C55-4078-9248-7AA15F330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A081F6-5B4B-42EF-B5A4-E8E5705D42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DA591-A2A1-4D93-9057-68DA06A5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B8DF4-97BD-458A-9355-113BBAFB2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62C82-1D66-41EF-89D8-598B16D6D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1075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65AEC4-C127-44C8-8A54-0E5DC7CA0C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48C1DB-26E5-481B-BFBA-975C3C6D3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F96806-F7E1-4C86-BBD7-6AB2B0D75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2755A-5568-44C9-BFDE-DD1056DE8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93DFE-1146-4A7B-8085-AE226AECD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97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79A75-AE51-47A7-A23B-A7D5AB7EB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B1742-B69B-4335-8BCA-3DEB0504E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8DF8F-B5CD-45B1-B811-97B24C3D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4B5BC0-46E2-46F2-928E-FF643FAC7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C5A25-A5D1-4204-A0F4-93C598B1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0152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FCA19-EA32-4ABC-8499-C5C61ACA8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76AAC-E7EA-46EC-BF12-E6E516FC3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9B2F1-EE4B-4029-98E3-12DE703C3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11AE0-EBDF-42F9-843B-10CFA48E2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1EB077-DC29-4F3F-AA06-CE35E9ACB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636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7D6F0-B1E8-45C2-83C4-D75E763D2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15686-F0A3-4EB8-B305-2C54E0FC9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DE978D-EF63-4515-BBC1-9E49731BC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C6E541-6EA9-416D-98CD-2F2FC88A9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9FB02-DEDD-480A-A5E9-D4905C235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025AA-1117-4C01-9CCD-ABA4189AA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1823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FEDEE-B5C3-427F-90DB-C9A2D44CB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79E88-CF23-4630-92C5-B542D7D98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FC11E2-8C21-4CC2-AA59-DD7050230B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DC573A-9944-4B5D-A54E-EA1A09B7DB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F1F967-2A57-4192-82FE-23C01C6770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60E469-A687-4ED2-9C8E-CF250D03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854E16-AF17-414E-AFCD-5068D50A7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ADE390-6F0F-48C5-8354-5B4FA2BE7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7878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DDA51-998F-4076-86E4-D727511B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CC341-1438-4825-BF18-DBA068A06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49D05A-2F98-460D-8E9C-568BE607E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1E9C9-02BA-4152-85C1-7047AC9C0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780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B22126-A977-4686-88B4-2E8C744BA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595599-6186-4B77-9477-27E9E767B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F36D2-ED60-425A-B6E8-257F0A3F0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329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5489D-B32E-4557-9E48-F1AA68A64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5C921-2EF3-4D2A-9B95-451FD39C4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0A9D59-525A-483A-9727-B9EE211276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D6045C-C630-4004-8A08-1D3EE1E1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1984DC-C14E-4092-B2D5-0D852D271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0B371C-58A5-4EEA-BFF4-66FC9609E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3AED0-B5D1-4273-85E5-EFD6ED8B7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E4F171-AFF3-4B2B-97E9-EC31C5663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8F001-BC5E-4065-AE22-57D33B49F5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065F50-99EC-41A8-827D-DF5AA5F7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958A53-E678-46DB-9651-BAA162BCC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475C4E-114B-4E17-9968-83CA2F07A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45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2E4670-E8F2-4874-86F3-64C6E3EEA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27DE49-B3FC-4D81-A9EC-7AE663634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9EF0D-AAED-4997-81FB-5F332BECDA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CAA57-AC25-4A95-86C9-63827BA3946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A3BDF3-9E47-47EB-9CBB-AE9AEE92EE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E2222-113E-47DD-AF07-9A5824E07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05C2A-722B-47B2-8D8C-64390ED9E4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093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372532-280F-47E8-9312-08EADB2D4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2025"/>
            <a:ext cx="9144000" cy="5319031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Saviour Thy dying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Thou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gavest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Nor should I aught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withold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Lord from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love My soul would bow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heart fulfil it's vow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 offering bring Thee now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Something for Thee</a:t>
            </a:r>
          </a:p>
        </p:txBody>
      </p:sp>
    </p:spTree>
    <p:extLst>
      <p:ext uri="{BB962C8B-B14F-4D97-AF65-F5344CB8AC3E}">
        <p14:creationId xmlns:p14="http://schemas.microsoft.com/office/powerpoint/2010/main" val="3304404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372532-280F-47E8-9312-08EADB2D4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0112"/>
            <a:ext cx="9144000" cy="50577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the blest mercy seat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Pleading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feeble faith looks up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Help me the cross to bear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Thy wondrous love declare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 song to raise or prayer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Something for Thee</a:t>
            </a:r>
          </a:p>
        </p:txBody>
      </p:sp>
    </p:spTree>
    <p:extLst>
      <p:ext uri="{BB962C8B-B14F-4D97-AF65-F5344CB8AC3E}">
        <p14:creationId xmlns:p14="http://schemas.microsoft.com/office/powerpoint/2010/main" val="10948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372532-280F-47E8-9312-08EADB2D4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675"/>
            <a:ext cx="9144000" cy="576262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Give me a faithful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Likeness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each departing day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Henceforth may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 work of love begun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 deed of kindness done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 wanderer sought and won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Something for Thee</a:t>
            </a:r>
          </a:p>
        </p:txBody>
      </p:sp>
    </p:spTree>
    <p:extLst>
      <p:ext uri="{BB962C8B-B14F-4D97-AF65-F5344CB8AC3E}">
        <p14:creationId xmlns:p14="http://schemas.microsoft.com/office/powerpoint/2010/main" val="923185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372532-280F-47E8-9312-08EADB2D4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675"/>
            <a:ext cx="9144000" cy="511492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All that I am and have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Thy gifts so free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joy in grief through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Lord for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when Thy Face I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ransomed soul shall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Through all eternity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Something for Thee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2C713C-32E0-4909-8B9D-01D667847697}"/>
              </a:ext>
            </a:extLst>
          </p:cNvPr>
          <p:cNvSpPr/>
          <p:nvPr/>
        </p:nvSpPr>
        <p:spPr>
          <a:xfrm>
            <a:off x="200025" y="579986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93724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Sylvanus Dryden Phelps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135324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2022-02-23T07:03:46Z</dcterms:created>
  <dcterms:modified xsi:type="dcterms:W3CDTF">2023-08-05T05:54:14Z</dcterms:modified>
</cp:coreProperties>
</file>